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75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122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90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043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596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138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901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339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686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0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633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8E11-9BD2-49CD-B03F-A4E2EF254B60}" type="datetimeFigureOut">
              <a:rPr lang="pt-BR" smtClean="0"/>
              <a:pPr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0BF9-B5EB-420B-93C7-9F0B0320A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61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puudGRhfM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904875"/>
            <a:ext cx="82581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6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.gasperi.blog.uol.com.br/images/mau-uso-de001.jpg"/>
          <p:cNvPicPr/>
          <p:nvPr/>
        </p:nvPicPr>
        <p:blipFill>
          <a:blip r:embed="rId2" cstate="print"/>
          <a:srcRect l="4409" t="56505" r="1179" b="9709"/>
          <a:stretch>
            <a:fillRect/>
          </a:stretch>
        </p:blipFill>
        <p:spPr bwMode="auto">
          <a:xfrm>
            <a:off x="2831373" y="342498"/>
            <a:ext cx="6529253" cy="270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http://intranet.canalsaude.fiocruz.br/img/videos/seminario---avaliacao-de-tecnologia-em-saude---integrar-para-decidir-na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" y="3625404"/>
            <a:ext cx="5017596" cy="31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903" y="3631260"/>
            <a:ext cx="4934841" cy="311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84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tapiranews.com.br/wp-content/uploads/2014/01/Imagem-que-circula-na-internet-faz-campanha-contra-testes-em-animais-Reprodu%C3%A7%C3%A3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409" y="775951"/>
            <a:ext cx="8242479" cy="554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06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33" y="450760"/>
            <a:ext cx="9506745" cy="55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8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6799" y="745832"/>
            <a:ext cx="509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https://www.youtube.com/watch?v=8puudGRhfM0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09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579549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https://www.youtube.com/watch?v=G46AIBIEitw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5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0.media.tumblr.com/fdfaeaa98f3a9aba2604cdc8e391ca8c/tumblr_inline_nsbawxSP6x1qhxss5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506" y="516634"/>
            <a:ext cx="8964232" cy="63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28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</Words>
  <Application>Microsoft Office PowerPoint</Application>
  <PresentationFormat>Personalizar</PresentationFormat>
  <Paragraphs>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PRF2</cp:lastModifiedBy>
  <cp:revision>4</cp:revision>
  <dcterms:created xsi:type="dcterms:W3CDTF">2015-08-13T00:54:52Z</dcterms:created>
  <dcterms:modified xsi:type="dcterms:W3CDTF">2015-08-17T20:13:31Z</dcterms:modified>
</cp:coreProperties>
</file>